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4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26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4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8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9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8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1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c163423f44362055689641ac5fbbfcdceb4e5c0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7635e88915c557ffb51c1d7dbdc9d64fbcbf304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7753c8aa2164cffe746be171f0a14a25cae6678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f79ace9161a2e593f30ff1dae8072d3a407374f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040532bb6273db08069ce8a21e0eeaefc99ca84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8136e4b6c4d02f787151916521ba92a2a6a640a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ff603e162ab57f067e51daca9894221e1bc37cb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865834b0bb79ec44969ad9ad6887cf9f4695f6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2fd4e781535ba8db98b28926c09edabeb1d09b4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24c98fd227dcaa07c653d4f79ffc2d08ca9847a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f6a812b7e8cd2908eac6c358c705ffe619647e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be8ffa7cf4a66346b41f907a432ced26676ab1d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96bf01ddff81ebfdaf544fd74d1a9cf55e2662c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df16626e58e6892b6a95303e2e0c711c4f4c630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f647463c087c4ffa0cc1eafef7d0c0b9f7613a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994733a062417e26662cb8242f0d9c0384b0d4b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39ee521bc251c4a5557920ed4595147d80196a2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be3f22b014792aadc6e21260f0e145034b7ea35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307ee8116d062259e2fc105525a15cee58acc3a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28b043905285aae8881b811183ba9479e3ed924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f088d1c22e6e2c004bd1e156abd9ceb133d1af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8aadc2e01e70f0c167f7c96a40cb1d0a5f1d623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7af8ff1329e029976ff537435e152218bf10153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5f8c8f5b12c35d21949551fd73c9995bbfb5666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53ad96f451e9839eac5d2680be2f8a184122d70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3838d36cea5ed90dcfbbab9a9c1febd4f419217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b0929bce51be34e1b3459797d4571aeae97a61f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0cad798404f3c10097271cca80b3854e0964c87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0425f17c3c7e7ba76e0139285a86d5085e51d90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52aefb0f1e071a63180ea47446544de28d7c305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bbd56c27ea1f18273055fc89268ede066ec34e8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5d99159cf5a8c84e18d52cefba255b3855619e9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e80e66122b9422ba089ecab69c7d4d1987f04da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eb39cefd1ccfbf50097fa567b78fc1a1bced520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62a2f398e0e95d57db620f16e0df118e99fe9ec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54bb13a73134526844a1fe03f0921ce64b4de07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ec8a4724d69bbcba70e402339be3e2d250f0419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aaf032d771ca938deaca80d53cb6dfaebe81786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1703d345ffe3794cc2d0d891c07520689bb3d87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452b3fded32ec7988c62a2120d3f98ae9b6c75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2021-02-25T16:47:46Z</dcterms:created>
  <dcterms:modified xsi:type="dcterms:W3CDTF">2023-10-20T21:07:56Z</dcterms:modified>
</cp:coreProperties>
</file>